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25239-A32D-425F-BB0A-9C9C9AB58170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965EFA-B692-40A6-B109-38214F582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934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BB0D12-3468-464C-ABF7-9CEAC7EEFD6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310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B39EC-2A14-62AA-BD4D-3E6510A8CA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CC99AC-DF9C-B582-91B3-C934D439BA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AA77C4-2AAB-7EBF-4627-59A999303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B8FB2-F84E-4D4D-B29E-2CC392B72FDA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0A17BA-8477-F706-B1E4-A9AC83D02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2EEBA8-1827-2E92-3839-650B23BB6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5EDEF-1E91-4FA2-8FB2-C34C9C780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058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C60E7-A651-287F-DA21-6E12F5CF8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7C2372-4E38-8078-0A11-8B533A56D3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88FF88-6031-E965-40DF-3F5B53F4A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B8FB2-F84E-4D4D-B29E-2CC392B72FDA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2C23AF-20EE-8FC0-53A9-1D9938842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E166D2-0F7D-1749-F7F0-FF9079D86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5EDEF-1E91-4FA2-8FB2-C34C9C780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084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A029BA-A9E8-E366-5720-B31CDCD0B7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C1562B-FFCD-0F18-9472-A62CDB93D1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ADF3B1-A99E-C1DC-2E6E-4C9E2A22F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B8FB2-F84E-4D4D-B29E-2CC392B72FDA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935684-3C4B-CA4D-1398-42CB005D7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C04F1D-7BB5-6733-D856-CCACB6079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5EDEF-1E91-4FA2-8FB2-C34C9C780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066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4710E-1B15-E247-6CE1-C73AC5BC9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B4AC7-0D66-7FE1-6AD1-C562908C12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1C7984-0C4F-B066-6444-72B2E498C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B8FB2-F84E-4D4D-B29E-2CC392B72FDA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45FC5C-2391-0568-98B7-92E837822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A7DC24-CA4A-1F75-5893-81F9710D9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5EDEF-1E91-4FA2-8FB2-C34C9C780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205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CD96A-BF0E-20E6-AA21-18792E5D9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697A7B-7015-1607-8173-C3307F1974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845CAD-D147-8B2A-1CE3-21485DFF9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B8FB2-F84E-4D4D-B29E-2CC392B72FDA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21DC9E-CFBB-4068-2B88-2CDC0568D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99BF0-0811-B8A4-866B-02056B10A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5EDEF-1E91-4FA2-8FB2-C34C9C780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307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E33DD-EA36-71D5-9E71-9BF7A46E8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7DCA4F-E1B2-C408-26A5-38EC32AF10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7A50C5-D3A2-2775-DF4E-EB9C39B057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8192E0-C6CD-8D5D-8A12-BFC203520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B8FB2-F84E-4D4D-B29E-2CC392B72FDA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FB7F8E-0E1D-FDE3-4700-39A4740B0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171D1F-2742-540A-6577-87BE6F179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5EDEF-1E91-4FA2-8FB2-C34C9C780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569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8C5A1-BC21-7728-F71E-EF5D60241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FDFAB2-5E0C-2554-32AC-7AE2283199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323DE6-1CD6-7A0B-F3C8-F6C2BBFC95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C01624-4775-4C31-59EF-50B3CC7505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F8247E-9EDA-DF5C-4168-49E4E9832E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369F28-D600-BB1A-BA40-1FFEAD79B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B8FB2-F84E-4D4D-B29E-2CC392B72FDA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01783D-61A5-80D2-58A0-28195134A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4EA375-3F41-CE5E-7B1F-5DCC55622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5EDEF-1E91-4FA2-8FB2-C34C9C780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623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BC40E-C1F1-0290-E5D8-BC8582A90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10D51A-81B5-2DB6-F476-FB3B57974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B8FB2-F84E-4D4D-B29E-2CC392B72FDA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08927F-F07C-3361-52BA-C4713122B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0B69E-F3C5-368F-E927-C52260744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5EDEF-1E91-4FA2-8FB2-C34C9C780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214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B22609-536C-D435-BBAA-05A72ACD6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B8FB2-F84E-4D4D-B29E-2CC392B72FDA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969708-564C-BD7C-AA3B-87D6752F7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D5F063-9193-C7D9-B8BB-E3F5273D9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5EDEF-1E91-4FA2-8FB2-C34C9C780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050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003C1-D948-CA40-58BE-F8D454043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3E6F14-8131-136E-FE22-C545820DA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DCA861-CF05-7989-651E-6CE4D7B90E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6D7873-299D-4495-2980-D515E0A98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B8FB2-F84E-4D4D-B29E-2CC392B72FDA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843E27-A275-72D4-BED8-758962C57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38E691-8B19-27B2-FE12-86EEEBD4F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5EDEF-1E91-4FA2-8FB2-C34C9C780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606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A25C1-3033-98A2-C216-7686F7933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0CEA10-CF38-0FBF-FDB8-8515E6EE57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5DA7E7-111C-15C1-7C7B-5803E6F8F9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9726DE-BDD3-E5E8-F1A8-785156819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B8FB2-F84E-4D4D-B29E-2CC392B72FDA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F2852B-FACF-4EDA-62E8-DA5B159B8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E553E3-EFF3-5B33-D486-ED81A343E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5EDEF-1E91-4FA2-8FB2-C34C9C780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716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D06128-E120-A8B6-3C1D-4056B2DA5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37415D-1866-907B-00A8-3340EFD89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A72761-F10D-7D6F-51DE-F3F28E5667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B8FB2-F84E-4D4D-B29E-2CC392B72FDA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9B3C0C-EAC8-75B1-DB7D-92F82EC464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EC07E-F3B4-49DC-66A9-B960E91DBF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5EDEF-1E91-4FA2-8FB2-C34C9C780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82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explorer.audubon.org/home?legend=collapse&amp;layersPanel=expand" TargetMode="External"/><Relationship Id="rId3" Type="http://schemas.openxmlformats.org/officeDocument/2006/relationships/hyperlink" Target="https://www.facebook.com/groups/226335709651892" TargetMode="External"/><Relationship Id="rId7" Type="http://schemas.openxmlformats.org/officeDocument/2006/relationships/hyperlink" Target="https://www.3billionbirds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irdsinhelpinghands.org/" TargetMode="External"/><Relationship Id="rId11" Type="http://schemas.openxmlformats.org/officeDocument/2006/relationships/image" Target="../media/image2.png"/><Relationship Id="rId5" Type="http://schemas.openxmlformats.org/officeDocument/2006/relationships/hyperlink" Target="http://www.raptorsarethesolution.org/" TargetMode="External"/><Relationship Id="rId10" Type="http://schemas.openxmlformats.org/officeDocument/2006/relationships/image" Target="../media/image1.jpeg"/><Relationship Id="rId4" Type="http://schemas.openxmlformats.org/officeDocument/2006/relationships/hyperlink" Target="http://www.safetyharborowls.com/" TargetMode="External"/><Relationship Id="rId9" Type="http://schemas.openxmlformats.org/officeDocument/2006/relationships/hyperlink" Target="https://academy.allaboutbirds.org/product/ebird-essential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33E8F-A336-4150-8EEF-74B52687A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2917" y="335544"/>
            <a:ext cx="3897328" cy="742335"/>
          </a:xfrm>
        </p:spPr>
        <p:txBody>
          <a:bodyPr anchor="b">
            <a:normAutofit fontScale="90000"/>
          </a:bodyPr>
          <a:lstStyle/>
          <a:p>
            <a:r>
              <a:rPr lang="en-US" sz="5200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5F728E-D800-4D03-8386-C96B7EC7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458" y="1495005"/>
            <a:ext cx="6268770" cy="5013950"/>
          </a:xfrm>
        </p:spPr>
        <p:txBody>
          <a:bodyPr>
            <a:normAutofit lnSpcReduction="10000"/>
          </a:bodyPr>
          <a:lstStyle/>
          <a:p>
            <a:pPr marL="0" marR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1" kern="1400" dirty="0">
                <a:ln>
                  <a:noFill/>
                </a:ln>
                <a:effectLst/>
                <a:latin typeface="Calibri" panose="020F0502020204030204" pitchFamily="34" charset="0"/>
              </a:rPr>
              <a:t>Safety Harbor Strong Owl and Nature </a:t>
            </a:r>
            <a:r>
              <a:rPr lang="en-US" sz="2000" u="sng" kern="1400" dirty="0">
                <a:ln>
                  <a:noFill/>
                </a:ln>
                <a:effectLst/>
                <a:latin typeface="Calibri" panose="020F0502020204030204" pitchFamily="34" charset="0"/>
                <a:hlinkClick r:id="rId3"/>
              </a:rPr>
              <a:t>Safety Harbor Strong Owls &amp; Nature | Facebook</a:t>
            </a:r>
            <a:r>
              <a:rPr lang="en-US" sz="2000" kern="1400" dirty="0">
                <a:ln>
                  <a:noFill/>
                </a:ln>
                <a:effectLst/>
                <a:latin typeface="Calibri" panose="020F0502020204030204" pitchFamily="34" charset="0"/>
              </a:rPr>
              <a:t> </a:t>
            </a:r>
          </a:p>
          <a:p>
            <a:pPr marL="0" marR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1" kern="1400" dirty="0">
                <a:latin typeface="Calibri" panose="020F0502020204030204" pitchFamily="34" charset="0"/>
              </a:rPr>
              <a:t>Our w</a:t>
            </a:r>
            <a:r>
              <a:rPr lang="en-US" sz="2000" b="1" kern="1400" dirty="0">
                <a:ln>
                  <a:noFill/>
                </a:ln>
                <a:effectLst/>
                <a:latin typeface="Calibri" panose="020F0502020204030204" pitchFamily="34" charset="0"/>
              </a:rPr>
              <a:t>ebsite </a:t>
            </a:r>
            <a:r>
              <a:rPr lang="en-US" sz="2000" kern="1400" dirty="0">
                <a:ln>
                  <a:noFill/>
                </a:ln>
                <a:solidFill>
                  <a:schemeClr val="accent1"/>
                </a:solidFill>
                <a:effectLst/>
                <a:latin typeface="Calibri" panose="020F0502020204030204" pitchFamily="34" charset="0"/>
                <a:hlinkClick r:id="rId4"/>
              </a:rPr>
              <a:t>www</a:t>
            </a:r>
            <a:r>
              <a:rPr lang="en-US" sz="2000" kern="1400">
                <a:ln>
                  <a:noFill/>
                </a:ln>
                <a:solidFill>
                  <a:schemeClr val="accent1"/>
                </a:solidFill>
                <a:effectLst/>
                <a:latin typeface="Calibri" panose="020F0502020204030204" pitchFamily="34" charset="0"/>
                <a:hlinkClick r:id="rId4"/>
              </a:rPr>
              <a:t>.safetyharborowls.</a:t>
            </a:r>
            <a:r>
              <a:rPr lang="en-US" sz="2000" kern="1400" dirty="0">
                <a:ln>
                  <a:noFill/>
                </a:ln>
                <a:solidFill>
                  <a:schemeClr val="accent1"/>
                </a:solidFill>
                <a:effectLst/>
                <a:latin typeface="Calibri" panose="020F0502020204030204" pitchFamily="34" charset="0"/>
                <a:hlinkClick r:id="rId4"/>
              </a:rPr>
              <a:t>com</a:t>
            </a:r>
            <a:endParaRPr lang="en-US" sz="2000" kern="1400" dirty="0">
              <a:latin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1" kern="1400" dirty="0">
                <a:ln>
                  <a:noFill/>
                </a:ln>
                <a:effectLst/>
                <a:latin typeface="Calibri" panose="020F0502020204030204" pitchFamily="34" charset="0"/>
              </a:rPr>
              <a:t>Raptors are the Solution</a:t>
            </a:r>
          </a:p>
          <a:p>
            <a:pPr marL="0" marR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kern="1400" dirty="0">
                <a:ln>
                  <a:noFill/>
                </a:ln>
                <a:effectLst/>
                <a:latin typeface="Calibri" panose="020F0502020204030204" pitchFamily="34" charset="0"/>
                <a:hlinkClick r:id="rId5"/>
              </a:rPr>
              <a:t>www.raptorsarethesolution.org</a:t>
            </a:r>
            <a:endParaRPr lang="en-US" sz="2000" kern="1400" dirty="0">
              <a:ln>
                <a:noFill/>
              </a:ln>
              <a:effectLst/>
              <a:latin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1" dirty="0"/>
              <a:t>Birds in Helping Hands </a:t>
            </a:r>
          </a:p>
          <a:p>
            <a:pPr marL="0" marR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>
                <a:hlinkClick r:id="rId6"/>
              </a:rPr>
              <a:t>www.BirdsInHelping Hands</a:t>
            </a:r>
            <a:r>
              <a:rPr lang="en-US" sz="2000" u="sng" dirty="0">
                <a:solidFill>
                  <a:schemeClr val="accent1"/>
                </a:solidFill>
              </a:rPr>
              <a:t>.org</a:t>
            </a:r>
          </a:p>
          <a:p>
            <a:pPr marL="0" marR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1" dirty="0"/>
              <a:t>State of the Birds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>
                <a:hlinkClick r:id="rId7"/>
              </a:rPr>
              <a:t>#BringBirdsBack (3billionbirds.org)</a:t>
            </a:r>
            <a:endParaRPr lang="en-US" sz="2000" u="sng" dirty="0">
              <a:solidFill>
                <a:schemeClr val="accent1"/>
              </a:solidFill>
            </a:endParaRPr>
          </a:p>
          <a:p>
            <a:pPr marL="0" marR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1" dirty="0"/>
              <a:t>Audubon Bird Migration Explorer</a:t>
            </a:r>
            <a:r>
              <a:rPr lang="en-US" sz="2000" b="1" dirty="0">
                <a:hlinkClick r:id="rId8"/>
              </a:rPr>
              <a:t> </a:t>
            </a:r>
          </a:p>
          <a:p>
            <a:pPr marL="0" marR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>
                <a:hlinkClick r:id="rId8"/>
              </a:rPr>
              <a:t>https://explorer.audubon.org/home?legend=collapse&amp;layersPanel=expand</a:t>
            </a:r>
            <a:endParaRPr lang="en-US" sz="2000" dirty="0"/>
          </a:p>
          <a:p>
            <a:pPr marL="0" marR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1" kern="1400" dirty="0">
                <a:ln>
                  <a:noFill/>
                </a:ln>
                <a:effectLst/>
                <a:latin typeface="Calibri" panose="020F0502020204030204" pitchFamily="34" charset="0"/>
              </a:rPr>
              <a:t>E-bird instructions from Cornell Labs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>
                <a:hlinkClick r:id="rId9"/>
              </a:rPr>
              <a:t>eBird Essentials | Bird Academy • The Cornell Lab (allaboutbirds.org)</a:t>
            </a:r>
            <a:endParaRPr lang="en-US" sz="2000" dirty="0"/>
          </a:p>
          <a:p>
            <a:pPr marL="0" marR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1800" kern="1400" dirty="0">
              <a:ln>
                <a:noFill/>
              </a:ln>
              <a:effectLst/>
              <a:latin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1800" kern="1400" dirty="0">
              <a:ln>
                <a:noFill/>
              </a:ln>
              <a:effectLst/>
              <a:latin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1800" kern="1400" dirty="0">
              <a:ln>
                <a:noFill/>
              </a:ln>
              <a:effectLst/>
              <a:latin typeface="Calibri" panose="020F0502020204030204" pitchFamily="34" charset="0"/>
            </a:endParaRPr>
          </a:p>
        </p:txBody>
      </p:sp>
      <p:pic>
        <p:nvPicPr>
          <p:cNvPr id="20" name="Picture 19" descr="A picture containing owl, bird of prey, bird&#10;&#10;Description automatically generated">
            <a:extLst>
              <a:ext uri="{FF2B5EF4-FFF2-40B4-BE49-F238E27FC236}">
                <a16:creationId xmlns:a16="http://schemas.microsoft.com/office/drawing/2014/main" id="{0147168A-E023-C06E-9133-A565C6872522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98"/>
          <a:stretch/>
        </p:blipFill>
        <p:spPr>
          <a:xfrm>
            <a:off x="6881418" y="10"/>
            <a:ext cx="5310581" cy="685799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1B2489D1-3FAA-638D-A22E-E24F5C760930}"/>
              </a:ext>
            </a:extLst>
          </p:cNvPr>
          <p:cNvSpPr txBox="1"/>
          <p:nvPr/>
        </p:nvSpPr>
        <p:spPr>
          <a:xfrm>
            <a:off x="4491076" y="6309677"/>
            <a:ext cx="2769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Photo by Linda Schocken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6759B40-A91B-C4BB-BD5E-7622F8896810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27" y="198933"/>
            <a:ext cx="2491509" cy="1137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482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97</Words>
  <Application>Microsoft Office PowerPoint</Application>
  <PresentationFormat>Widescreen</PresentationFormat>
  <Paragraphs>16</Paragraphs>
  <Slides>1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Schocken</dc:creator>
  <cp:lastModifiedBy>legacyofcaring.ro@gmail.com</cp:lastModifiedBy>
  <cp:revision>5</cp:revision>
  <dcterms:created xsi:type="dcterms:W3CDTF">2023-01-12T19:09:54Z</dcterms:created>
  <dcterms:modified xsi:type="dcterms:W3CDTF">2024-03-06T21:11:55Z</dcterms:modified>
</cp:coreProperties>
</file>